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66" r:id="rId5"/>
    <p:sldId id="271" r:id="rId6"/>
    <p:sldId id="260" r:id="rId7"/>
    <p:sldId id="257" r:id="rId8"/>
    <p:sldId id="258" r:id="rId9"/>
    <p:sldId id="268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9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13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31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35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58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70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45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13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57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7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8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4F5A-AF7D-4C96-9E04-CBBB107ECB6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D184-7C2A-4BCE-B7F5-F6B251562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3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00082" y="1080853"/>
            <a:ext cx="9144000" cy="2387600"/>
          </a:xfrm>
        </p:spPr>
        <p:txBody>
          <a:bodyPr/>
          <a:lstStyle/>
          <a:p>
            <a:r>
              <a:rPr lang="en-US" altLang="zh-TW" dirty="0" smtClean="0"/>
              <a:t>Lightning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Path</a:t>
            </a:r>
            <a:br>
              <a:rPr lang="en-US" altLang="zh-TW" dirty="0" smtClean="0"/>
            </a:br>
            <a:r>
              <a:rPr lang="zh-TW" altLang="en-US" sz="3000" dirty="0" smtClean="0"/>
              <a:t>閃電路徑</a:t>
            </a:r>
            <a:r>
              <a:rPr lang="zh-TW" altLang="en-US" sz="3000" dirty="0"/>
              <a:t>模擬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00082" y="3711482"/>
            <a:ext cx="9144000" cy="1655762"/>
          </a:xfrm>
        </p:spPr>
        <p:txBody>
          <a:bodyPr/>
          <a:lstStyle/>
          <a:p>
            <a:r>
              <a:rPr lang="zh-TW" altLang="en-US" dirty="0" smtClean="0"/>
              <a:t>吳由由</a:t>
            </a:r>
            <a:endParaRPr lang="en-US" altLang="zh-TW" dirty="0" smtClean="0"/>
          </a:p>
          <a:p>
            <a:r>
              <a:rPr lang="zh-TW" altLang="en-US" dirty="0" smtClean="0"/>
              <a:t>高為勳</a:t>
            </a:r>
            <a:endParaRPr lang="en-US" altLang="zh-TW" dirty="0" smtClean="0"/>
          </a:p>
          <a:p>
            <a:r>
              <a:rPr lang="zh-TW" altLang="en-US" dirty="0" smtClean="0"/>
              <a:t>方淑</a:t>
            </a:r>
            <a:r>
              <a:rPr lang="zh-TW" altLang="en-US" dirty="0"/>
              <a:t>玲</a:t>
            </a:r>
          </a:p>
        </p:txBody>
      </p:sp>
      <p:pic>
        <p:nvPicPr>
          <p:cNvPr id="4" name="Picture 14" descr="Image result for light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55" y="1569663"/>
            <a:ext cx="2909090" cy="3797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245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Lightning path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06307"/>
            <a:ext cx="10515600" cy="4351338"/>
          </a:xfrm>
        </p:spPr>
        <p:txBody>
          <a:bodyPr/>
          <a:lstStyle/>
          <a:p>
            <a:r>
              <a:rPr lang="en-US" altLang="zh-TW" sz="3500" dirty="0"/>
              <a:t>Electrons take all available </a:t>
            </a:r>
            <a:r>
              <a:rPr lang="en-US" altLang="zh-TW" sz="3500" dirty="0" smtClean="0"/>
              <a:t>paths, and it will choose the path of </a:t>
            </a:r>
            <a:r>
              <a:rPr lang="en-US" altLang="zh-TW" sz="3500" b="1" dirty="0" smtClean="0"/>
              <a:t>the least resistance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矩形 3"/>
          <p:cNvSpPr/>
          <p:nvPr/>
        </p:nvSpPr>
        <p:spPr>
          <a:xfrm>
            <a:off x="1386737" y="3158646"/>
            <a:ext cx="6325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you may wonder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6218" y="4410985"/>
            <a:ext cx="8433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5400" b="1" dirty="0" smtClean="0">
                <a:ln/>
                <a:solidFill>
                  <a:schemeClr val="accent4"/>
                </a:solidFill>
              </a:rPr>
              <a:t>How lightning find its path??</a:t>
            </a:r>
            <a:endParaRPr lang="zh-TW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823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4753" y="1072589"/>
            <a:ext cx="10515600" cy="4884457"/>
          </a:xfrm>
        </p:spPr>
        <p:txBody>
          <a:bodyPr>
            <a:normAutofit/>
          </a:bodyPr>
          <a:lstStyle/>
          <a:p>
            <a:r>
              <a:rPr lang="en-US" altLang="zh-TW" sz="3500" dirty="0"/>
              <a:t>Before the main </a:t>
            </a:r>
            <a:r>
              <a:rPr lang="en-US" altLang="zh-TW" sz="3500" dirty="0" smtClean="0"/>
              <a:t>strike, the </a:t>
            </a:r>
            <a:r>
              <a:rPr lang="en-US" altLang="zh-TW" sz="3500" dirty="0"/>
              <a:t>electricity travels toward the earth in many random paths like many </a:t>
            </a:r>
            <a:r>
              <a:rPr lang="en-US" altLang="zh-TW" sz="3500" b="1" dirty="0"/>
              <a:t>random walkers</a:t>
            </a:r>
            <a:r>
              <a:rPr lang="en-US" altLang="zh-TW" sz="3500" dirty="0" smtClean="0"/>
              <a:t>.</a:t>
            </a:r>
          </a:p>
          <a:p>
            <a:pPr marL="0" indent="0">
              <a:buNone/>
            </a:pPr>
            <a:r>
              <a:rPr lang="en-US" altLang="zh-TW" sz="3500" dirty="0" smtClean="0"/>
              <a:t> </a:t>
            </a:r>
            <a:endParaRPr lang="en-US" altLang="zh-TW" sz="3500" dirty="0"/>
          </a:p>
          <a:p>
            <a:r>
              <a:rPr lang="en-US" altLang="zh-TW" sz="3500" dirty="0"/>
              <a:t>As soon as a path found to the earth the big strike happens exactly through that special path. </a:t>
            </a:r>
            <a:endParaRPr lang="en-US" altLang="zh-TW" sz="3500" dirty="0" smtClean="0"/>
          </a:p>
          <a:p>
            <a:pPr marL="0" indent="0">
              <a:buNone/>
            </a:pPr>
            <a:endParaRPr lang="en-US" altLang="zh-TW" sz="3500" dirty="0" smtClean="0"/>
          </a:p>
          <a:p>
            <a:r>
              <a:rPr lang="en-US" altLang="zh-TW" sz="3500" dirty="0"/>
              <a:t>I</a:t>
            </a:r>
            <a:r>
              <a:rPr lang="en-US" altLang="zh-TW" sz="3500" dirty="0" smtClean="0"/>
              <a:t>ndeed </a:t>
            </a:r>
            <a:r>
              <a:rPr lang="en-US" altLang="zh-TW" sz="3500" dirty="0"/>
              <a:t>the lightning doesn't know where the </a:t>
            </a:r>
            <a:r>
              <a:rPr lang="en-US" altLang="zh-TW" sz="3500" dirty="0" smtClean="0"/>
              <a:t>road </a:t>
            </a:r>
            <a:r>
              <a:rPr lang="en-US" altLang="zh-TW" sz="3500" dirty="0"/>
              <a:t>is, it searches to find it. </a:t>
            </a:r>
            <a:endParaRPr lang="zh-TW" altLang="en-US" sz="35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2016" y="1369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閃電路徑的形成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4922" y="1233954"/>
            <a:ext cx="10331824" cy="539544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先導閃電</a:t>
            </a:r>
            <a:r>
              <a:rPr lang="en-US" altLang="zh-TW" dirty="0" smtClean="0"/>
              <a:t>(stroke leader):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      </a:t>
            </a:r>
            <a:r>
              <a:rPr lang="zh-TW" altLang="en-US" dirty="0" smtClean="0"/>
              <a:t>光度較弱但速度較快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由雲層傳遞至地面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高速運動的電子會產生強大電場，將空氣電離化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 回返閃擊</a:t>
            </a:r>
            <a:r>
              <a:rPr lang="en-US" altLang="zh-TW" dirty="0" smtClean="0"/>
              <a:t>(return stroke):</a:t>
            </a:r>
          </a:p>
          <a:p>
            <a:pPr marL="0" indent="0">
              <a:buNone/>
            </a:pPr>
            <a:r>
              <a:rPr lang="zh-TW" altLang="en-US" dirty="0" smtClean="0"/>
              <a:t>            高亮度、由地面傳播至雲層的回擊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是一般看到的高熱、高能量閃電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回擊通路的高溫使空氣膨脹，當膨脹速度超過音速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/>
              <a:t>產生音爆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3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 – RRT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6855069" cy="4351338"/>
          </a:xfrm>
        </p:spPr>
        <p:txBody>
          <a:bodyPr/>
          <a:lstStyle/>
          <a:p>
            <a:r>
              <a:rPr lang="en-US" altLang="zh-TW" dirty="0" smtClean="0"/>
              <a:t>Rapidly-Exploring Random Tree</a:t>
            </a:r>
          </a:p>
          <a:p>
            <a:r>
              <a:rPr lang="en-US" altLang="zh-TW" dirty="0" smtClean="0"/>
              <a:t>Constructed by a tree</a:t>
            </a:r>
          </a:p>
          <a:p>
            <a:r>
              <a:rPr lang="en-US" altLang="zh-TW" dirty="0" smtClean="0"/>
              <a:t>Every nodes is connected to a single parent</a:t>
            </a:r>
          </a:p>
          <a:p>
            <a:r>
              <a:rPr lang="en-US" altLang="zh-TW" dirty="0" smtClean="0"/>
              <a:t>The tree is rooted at start location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895" t="16863" r="32088" b="18688"/>
          <a:stretch/>
        </p:blipFill>
        <p:spPr>
          <a:xfrm>
            <a:off x="7942384" y="2470638"/>
            <a:ext cx="3411416" cy="3341077"/>
          </a:xfrm>
          <a:prstGeom prst="rect">
            <a:avLst/>
          </a:prstGeom>
        </p:spPr>
      </p:pic>
      <p:pic>
        <p:nvPicPr>
          <p:cNvPr id="5" name="Picture 10" descr="Image result for éé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67" y="4108159"/>
            <a:ext cx="3108856" cy="206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7564" b="31140"/>
          <a:stretch/>
        </p:blipFill>
        <p:spPr>
          <a:xfrm>
            <a:off x="1888704" y="365125"/>
            <a:ext cx="3226719" cy="2945234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3"/>
          <a:srcRect r="57282" b="27840"/>
          <a:stretch/>
        </p:blipFill>
        <p:spPr>
          <a:xfrm>
            <a:off x="1915625" y="3532891"/>
            <a:ext cx="3304555" cy="3139914"/>
          </a:xfrm>
          <a:prstGeom prst="rect">
            <a:avLst/>
          </a:prstGeom>
        </p:spPr>
      </p:pic>
      <p:pic>
        <p:nvPicPr>
          <p:cNvPr id="6" name="Picture 16" descr="Image result for lightni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6" t="-8778" r="31592" b="8778"/>
          <a:stretch/>
        </p:blipFill>
        <p:spPr bwMode="auto">
          <a:xfrm flipH="1">
            <a:off x="5613720" y="147296"/>
            <a:ext cx="2731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éé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00" y="381530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4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221" b="27590"/>
          <a:stretch/>
        </p:blipFill>
        <p:spPr>
          <a:xfrm>
            <a:off x="909207" y="1027906"/>
            <a:ext cx="4489270" cy="4376676"/>
          </a:xfrm>
          <a:prstGeom prst="rect">
            <a:avLst/>
          </a:prstGeom>
        </p:spPr>
      </p:pic>
      <p:pic>
        <p:nvPicPr>
          <p:cNvPr id="1028" name="Picture 4" descr="Image result for é»æ¼¿ç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r="24354"/>
          <a:stretch/>
        </p:blipFill>
        <p:spPr bwMode="auto">
          <a:xfrm>
            <a:off x="5758282" y="1266092"/>
            <a:ext cx="4694014" cy="423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7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61177" b="31659"/>
          <a:stretch/>
        </p:blipFill>
        <p:spPr>
          <a:xfrm>
            <a:off x="1112520" y="223519"/>
            <a:ext cx="3154680" cy="3123645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1" t="1226" r="62116" b="31631"/>
          <a:stretch/>
        </p:blipFill>
        <p:spPr>
          <a:xfrm>
            <a:off x="1112520" y="3456939"/>
            <a:ext cx="3067043" cy="3106103"/>
          </a:xfrm>
          <a:prstGeom prst="rect">
            <a:avLst/>
          </a:prstGeom>
        </p:spPr>
      </p:pic>
      <p:pic>
        <p:nvPicPr>
          <p:cNvPr id="6" name="Picture 2" descr="Image result for lightning experi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47" y="414181"/>
            <a:ext cx="3786505" cy="283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ightning experiment tw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55" y="3347164"/>
            <a:ext cx="4643331" cy="28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2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https://www.youtube.com/watch?v=JVXy-ZqqZ-g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168</Words>
  <Application>Microsoft Office PowerPoint</Application>
  <PresentationFormat>寬螢幕</PresentationFormat>
  <Paragraphs>30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Wingdings</vt:lpstr>
      <vt:lpstr>Office 佈景主題</vt:lpstr>
      <vt:lpstr>Lightning Path 閃電路徑模擬</vt:lpstr>
      <vt:lpstr>Lightning path</vt:lpstr>
      <vt:lpstr>PowerPoint 簡報</vt:lpstr>
      <vt:lpstr>閃電路徑的形成</vt:lpstr>
      <vt:lpstr>Simulation – RRT Algorithm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 yuyu</dc:creator>
  <cp:lastModifiedBy>Wu yuyu</cp:lastModifiedBy>
  <cp:revision>17</cp:revision>
  <dcterms:created xsi:type="dcterms:W3CDTF">2018-06-29T14:41:47Z</dcterms:created>
  <dcterms:modified xsi:type="dcterms:W3CDTF">2018-06-30T01:00:20Z</dcterms:modified>
</cp:coreProperties>
</file>